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57" r:id="rId4"/>
    <p:sldId id="258" r:id="rId5"/>
    <p:sldId id="259" r:id="rId6"/>
    <p:sldId id="261" r:id="rId7"/>
    <p:sldId id="260" r:id="rId8"/>
    <p:sldId id="262" r:id="rId9"/>
    <p:sldId id="281" r:id="rId10"/>
    <p:sldId id="275" r:id="rId11"/>
    <p:sldId id="280" r:id="rId12"/>
    <p:sldId id="274" r:id="rId13"/>
    <p:sldId id="276" r:id="rId14"/>
    <p:sldId id="277" r:id="rId15"/>
    <p:sldId id="278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44"/>
    <p:restoredTop sz="94719"/>
  </p:normalViewPr>
  <p:slideViewPr>
    <p:cSldViewPr snapToGrid="0">
      <p:cViewPr varScale="1">
        <p:scale>
          <a:sx n="86" d="100"/>
          <a:sy n="86" d="100"/>
        </p:scale>
        <p:origin x="224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1B5FC-CA5E-738E-9809-23BC3B231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DB812C-AE5E-DFB4-87E9-B5251E93A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D8002-EC12-EED2-E2BB-7EADD45F6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FD66F-6760-8749-91B2-755BC738674A}" type="datetimeFigureOut">
              <a:rPr lang="en-US" smtClean="0"/>
              <a:t>3/4/26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0D4EA-EB1C-68A2-E80C-174886A8A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0333A-A2D8-5754-684E-5451D54AC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2C17-2A29-7244-B916-8BEFE0627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97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B4DBD-6AF1-6105-4D2A-E8246DD81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25A093-2879-ECA9-C2DD-36284F9BA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02808-FD32-0D37-1AD6-BD09F0FAB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FD66F-6760-8749-91B2-755BC738674A}" type="datetimeFigureOut">
              <a:rPr lang="en-US" smtClean="0"/>
              <a:t>3/4/26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EACAB-184A-0B23-EC0E-FA9BFB2EC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89419-225F-8CE8-9AC6-1D9F6B213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2C17-2A29-7244-B916-8BEFE0627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70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AF0F54-6C22-6229-DF52-6ECC2E6CDB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3149B8-31C6-CB0A-16FB-888C0AF02C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B9B7B-31EC-E220-848D-3AB35B03F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FD66F-6760-8749-91B2-755BC738674A}" type="datetimeFigureOut">
              <a:rPr lang="en-US" smtClean="0"/>
              <a:t>3/4/26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6DDED-9D2A-E439-4843-5C67CEDC3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D76D5-175C-300A-B232-D2C4B06B8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2C17-2A29-7244-B916-8BEFE0627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40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0ABCF-8B7A-3389-162A-AE3E2E18C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8C78C-F965-E987-7F4C-CA2D64A2E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7E56D-F3A4-9077-5CAB-7A47F82A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FD66F-6760-8749-91B2-755BC738674A}" type="datetimeFigureOut">
              <a:rPr lang="en-US" smtClean="0"/>
              <a:t>3/4/26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E3F3C-771F-9F78-A9AF-3EE5FB3CD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E1FDB-5712-699D-694F-DAFFCE7C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2C17-2A29-7244-B916-8BEFE0627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19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EBE96-07D3-3258-F518-8CA4EED60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C3057-B335-878E-F80A-46F3FBC61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74CB2-ECBF-7AD6-665C-1F9E95C64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FD66F-6760-8749-91B2-755BC738674A}" type="datetimeFigureOut">
              <a:rPr lang="en-US" smtClean="0"/>
              <a:t>3/4/26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A74A3-6426-8DE9-00DD-99E582D9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5CA06-0856-9811-26E1-5D7142435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2C17-2A29-7244-B916-8BEFE0627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09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55AB-AC2C-67AA-CAC7-E0499E072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E91BB-1F6E-EBAB-D5BC-CF68239C21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6F7BF7-1D25-8934-3C28-58428D7EC9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CC9429-4D59-67F4-086B-4E4098B12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FD66F-6760-8749-91B2-755BC738674A}" type="datetimeFigureOut">
              <a:rPr lang="en-US" smtClean="0"/>
              <a:t>3/4/26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3D8D0-847E-D7F4-CD98-EA7C97C9C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27EEC-C31B-A17E-1CD4-734B72C11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2C17-2A29-7244-B916-8BEFE0627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59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697DD-A25F-D7A2-F872-F89451C47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4D2F6-EC72-D8BA-2E68-5461A9A1F4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925ED9-B765-DAE6-7C15-B19416627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F2568B-0276-F5A1-2DE0-720265CC39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48805C-C3E2-EB7C-FED3-05371DC71B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4C70E-3B5E-DAB5-C793-627B7F32F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FD66F-6760-8749-91B2-755BC738674A}" type="datetimeFigureOut">
              <a:rPr lang="en-US" smtClean="0"/>
              <a:t>3/4/26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F150C0-5124-D80B-1F27-85A923308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AEDB2E-3379-2B14-FD00-DFBA6559C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2C17-2A29-7244-B916-8BEFE0627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71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65E9B-B634-B0AB-FBCB-48E714A0D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BA57C8-0A7D-64FC-AC21-82A57B6CE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FD66F-6760-8749-91B2-755BC738674A}" type="datetimeFigureOut">
              <a:rPr lang="en-US" smtClean="0"/>
              <a:t>3/4/26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12C82D-F1BC-84A6-BFC4-FE262B08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BA0C2B-F810-39F5-7479-055F6AF0F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2C17-2A29-7244-B916-8BEFE0627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36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52B4C6-49CC-CF58-C412-476D05D19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FD66F-6760-8749-91B2-755BC738674A}" type="datetimeFigureOut">
              <a:rPr lang="en-US" smtClean="0"/>
              <a:t>3/4/26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31C42D-0303-D0F5-98F4-F77C13F6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87FB-D803-63CE-C28D-C3C459BA9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2C17-2A29-7244-B916-8BEFE0627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48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A0B8F-3294-4F0D-3E96-0B0B86890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E9F60-A461-B680-B52F-D48F8B169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2C4DB2-4937-A93C-5EB6-2BDC2ADD0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3AB38-45DC-FEEC-754A-386BEC260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FD66F-6760-8749-91B2-755BC738674A}" type="datetimeFigureOut">
              <a:rPr lang="en-US" smtClean="0"/>
              <a:t>3/4/26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32F6B-BF65-3C34-9401-A6ABD86EF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1C811B-178E-1CFE-0268-0807FA1A3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2C17-2A29-7244-B916-8BEFE0627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0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2971-457C-DAD6-C8DA-CB0620279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F0DA24-2B0F-28F1-8C53-E2F326A42F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1554B6-22F4-B5F1-BE97-13FD2B070F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8FDE17-ADE5-5F96-3900-6D40E1DC7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FD66F-6760-8749-91B2-755BC738674A}" type="datetimeFigureOut">
              <a:rPr lang="en-US" smtClean="0"/>
              <a:t>3/4/26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0E9D2-C0D1-89B9-55CB-A08BAB4B5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BD670-9720-5ED0-2C83-083852A3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2C17-2A29-7244-B916-8BEFE0627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50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D2D25C-B297-E3A5-C879-0227AE68F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E8FB1-6953-9BD7-930A-F821049C1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464EA-8A6B-64A9-35FA-071A36832C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5FD66F-6760-8749-91B2-755BC738674A}" type="datetimeFigureOut">
              <a:rPr lang="en-US" smtClean="0"/>
              <a:t>3/4/26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15B2D-63AB-80DC-06D4-0E054085D7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B2389-D999-0054-E3B8-E92C2B54B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572C17-2A29-7244-B916-8BEFE0627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9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esriuk.com/en-gb/map-gallery/election-2016-dot-density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6790F-B98A-4D33-8A8E-2694C44718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Tb45 Maps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6A826-AC2A-CEA0-11FE-F7655CD0CA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68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mocharts-maps-peoplevland">
            <a:hlinkClick r:id="" action="ppaction://media"/>
            <a:extLst>
              <a:ext uri="{FF2B5EF4-FFF2-40B4-BE49-F238E27FC236}">
                <a16:creationId xmlns:a16="http://schemas.microsoft.com/office/drawing/2014/main" id="{DE8A07D1-EF77-1D1C-CCB6-3A6BD86E2A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502" y="279072"/>
            <a:ext cx="9999771" cy="629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9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54F689-B389-4C2C-924F-97E53E0DABD4}"/>
              </a:ext>
            </a:extLst>
          </p:cNvPr>
          <p:cNvSpPr txBox="1"/>
          <p:nvPr/>
        </p:nvSpPr>
        <p:spPr>
          <a:xfrm>
            <a:off x="64293" y="64639"/>
            <a:ext cx="10075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https://www.esriuk.com/en-gb/map-gallery/election-2016-dot-density</a:t>
            </a:r>
            <a:r>
              <a:rPr lang="en-US" dirty="0"/>
              <a:t> </a:t>
            </a:r>
          </a:p>
        </p:txBody>
      </p:sp>
      <p:pic>
        <p:nvPicPr>
          <p:cNvPr id="7" name="Picture 6" descr="A map of the united states&#10;&#10;AI-generated content may be incorrect.">
            <a:extLst>
              <a:ext uri="{FF2B5EF4-FFF2-40B4-BE49-F238E27FC236}">
                <a16:creationId xmlns:a16="http://schemas.microsoft.com/office/drawing/2014/main" id="{D04DCB3A-6094-2B5B-D889-1FE763022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58" y="815418"/>
            <a:ext cx="6428970" cy="4966238"/>
          </a:xfrm>
          <a:prstGeom prst="rect">
            <a:avLst/>
          </a:prstGeom>
        </p:spPr>
      </p:pic>
      <p:pic>
        <p:nvPicPr>
          <p:cNvPr id="9" name="Picture 8" descr="A white surface with purple and blue streaks&#10;&#10;AI-generated content may be incorrect.">
            <a:extLst>
              <a:ext uri="{FF2B5EF4-FFF2-40B4-BE49-F238E27FC236}">
                <a16:creationId xmlns:a16="http://schemas.microsoft.com/office/drawing/2014/main" id="{D284B59B-E561-D9A4-5C6B-3761BB2F30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433" y="944192"/>
            <a:ext cx="5231877" cy="470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79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the united states of america&#10;&#10;Description automatically generated">
            <a:extLst>
              <a:ext uri="{FF2B5EF4-FFF2-40B4-BE49-F238E27FC236}">
                <a16:creationId xmlns:a16="http://schemas.microsoft.com/office/drawing/2014/main" id="{26A331A9-8350-B75A-2504-0FF57E084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75" y="0"/>
            <a:ext cx="969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12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with a map of the united states&#10;&#10;Description automatically generated">
            <a:extLst>
              <a:ext uri="{FF2B5EF4-FFF2-40B4-BE49-F238E27FC236}">
                <a16:creationId xmlns:a16="http://schemas.microsoft.com/office/drawing/2014/main" id="{0F8012E3-C210-B28A-80D6-A856AF15B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45" y="395020"/>
            <a:ext cx="10580156" cy="1805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25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with a map of the united states&#10;&#10;Description automatically generated">
            <a:extLst>
              <a:ext uri="{FF2B5EF4-FFF2-40B4-BE49-F238E27FC236}">
                <a16:creationId xmlns:a16="http://schemas.microsoft.com/office/drawing/2014/main" id="{0F8012E3-C210-B28A-80D6-A856AF15B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22" y="-6386170"/>
            <a:ext cx="10580156" cy="1805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64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with a map of the united states&#10;&#10;Description automatically generated">
            <a:extLst>
              <a:ext uri="{FF2B5EF4-FFF2-40B4-BE49-F238E27FC236}">
                <a16:creationId xmlns:a16="http://schemas.microsoft.com/office/drawing/2014/main" id="{0F8012E3-C210-B28A-80D6-A856AF15B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22" y="-11353191"/>
            <a:ext cx="10580156" cy="1805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20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art of a baseball field&#10;&#10;Description automatically generated">
            <a:extLst>
              <a:ext uri="{FF2B5EF4-FFF2-40B4-BE49-F238E27FC236}">
                <a16:creationId xmlns:a16="http://schemas.microsoft.com/office/drawing/2014/main" id="{539A4E27-6B0A-9210-3936-A51C12CB4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20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7445B-6EC7-4B71-59E8-29EAEB659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23F4E-898B-21D7-D99F-25580B636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57472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Best for</a:t>
            </a:r>
          </a:p>
          <a:p>
            <a:pPr lvl="1"/>
            <a:r>
              <a:rPr lang="en-US" dirty="0"/>
              <a:t>Geographic data</a:t>
            </a:r>
          </a:p>
          <a:p>
            <a:pPr lvl="1"/>
            <a:r>
              <a:rPr lang="en-US" dirty="0"/>
              <a:t>1-2 measures</a:t>
            </a:r>
          </a:p>
          <a:p>
            <a:r>
              <a:rPr lang="en-US" dirty="0"/>
              <a:t>Pre-attentive attributes</a:t>
            </a:r>
          </a:p>
          <a:p>
            <a:pPr lvl="1"/>
            <a:r>
              <a:rPr lang="en-US" dirty="0"/>
              <a:t>Color</a:t>
            </a:r>
          </a:p>
          <a:p>
            <a:pPr lvl="1"/>
            <a:r>
              <a:rPr lang="en-US" dirty="0"/>
              <a:t>Size</a:t>
            </a:r>
          </a:p>
          <a:p>
            <a:r>
              <a:rPr lang="en-US" dirty="0"/>
              <a:t>Process</a:t>
            </a:r>
          </a:p>
          <a:p>
            <a:pPr lvl="1"/>
            <a:r>
              <a:rPr lang="en-US" dirty="0"/>
              <a:t>Add 2 measures (</a:t>
            </a:r>
            <a:r>
              <a:rPr lang="en-US" dirty="0" err="1"/>
              <a:t>control+drag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Go to Marks, and change one to Map </a:t>
            </a:r>
            <a:r>
              <a:rPr lang="en-US"/>
              <a:t>or Circle</a:t>
            </a:r>
            <a:endParaRPr lang="en-US" dirty="0"/>
          </a:p>
          <a:p>
            <a:pPr lvl="1"/>
            <a:r>
              <a:rPr lang="en-US" dirty="0"/>
              <a:t>Right-click pill and change to dual axis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0D78F9-368B-FDD5-895B-BC4EB8113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653" y="1419098"/>
            <a:ext cx="2926334" cy="38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73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FB140-5B82-09B3-EC1D-F2BB04EA1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86001-8850-12B1-7E70-F33720566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Distressed Communities Index</a:t>
            </a:r>
          </a:p>
          <a:p>
            <a:pPr lvl="1"/>
            <a:r>
              <a:rPr lang="en-US" dirty="0"/>
              <a:t>Use tb45-maps-dcidata</a:t>
            </a:r>
          </a:p>
          <a:p>
            <a:r>
              <a:rPr lang="en-US" dirty="0"/>
              <a:t>Research Questions</a:t>
            </a:r>
          </a:p>
          <a:p>
            <a:pPr lvl="1"/>
            <a:r>
              <a:rPr lang="en-US" dirty="0"/>
              <a:t>What are the 5 distressed states?</a:t>
            </a:r>
          </a:p>
          <a:p>
            <a:pPr lvl="1"/>
            <a:r>
              <a:rPr lang="en-US" dirty="0"/>
              <a:t>What is the distribution of distressed variable?</a:t>
            </a:r>
          </a:p>
          <a:p>
            <a:pPr lvl="1"/>
            <a:r>
              <a:rPr lang="en-US" dirty="0"/>
              <a:t>What are the best predictor variables of being distressed?</a:t>
            </a:r>
          </a:p>
        </p:txBody>
      </p:sp>
    </p:spTree>
    <p:extLst>
      <p:ext uri="{BB962C8B-B14F-4D97-AF65-F5344CB8AC3E}">
        <p14:creationId xmlns:p14="http://schemas.microsoft.com/office/powerpoint/2010/main" val="1033818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B5122-858D-03D7-8B05-766CB12CC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Cleanup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CCF82-7FA9-EDC7-B5BB-5190227DD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Fix </a:t>
            </a:r>
            <a:r>
              <a:rPr lang="en-US" dirty="0" err="1"/>
              <a:t>CountyID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Six digit text code, name as FIP</a:t>
            </a:r>
          </a:p>
          <a:p>
            <a:r>
              <a:rPr lang="en-US" dirty="0"/>
              <a:t>Join State / County tables</a:t>
            </a:r>
          </a:p>
          <a:p>
            <a:r>
              <a:rPr lang="en-US" dirty="0"/>
              <a:t>Split County name</a:t>
            </a:r>
          </a:p>
          <a:p>
            <a:pPr lvl="1"/>
            <a:r>
              <a:rPr lang="en-US" dirty="0"/>
              <a:t>Hide duplicate fields</a:t>
            </a:r>
          </a:p>
          <a:p>
            <a:r>
              <a:rPr lang="en-US" dirty="0"/>
              <a:t>Geographic datatype</a:t>
            </a:r>
          </a:p>
          <a:p>
            <a:pPr lvl="1"/>
            <a:r>
              <a:rPr lang="en-US" dirty="0"/>
              <a:t>Longitude / Latitude</a:t>
            </a:r>
          </a:p>
          <a:p>
            <a:pPr lvl="1"/>
            <a:r>
              <a:rPr lang="en-US" dirty="0"/>
              <a:t>Remove geographic type from county type</a:t>
            </a:r>
          </a:p>
        </p:txBody>
      </p:sp>
    </p:spTree>
    <p:extLst>
      <p:ext uri="{BB962C8B-B14F-4D97-AF65-F5344CB8AC3E}">
        <p14:creationId xmlns:p14="http://schemas.microsoft.com/office/powerpoint/2010/main" val="1891632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C0DF34-69B1-2903-CC1A-A2B8D422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Latitude / Longitude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F3823-4D30-8A35-1CF0-0E1728C09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Create a map using state center point long/</a:t>
            </a:r>
            <a:r>
              <a:rPr lang="en-US" sz="2600" dirty="0" err="1"/>
              <a:t>lat</a:t>
            </a:r>
            <a:endParaRPr lang="en-US" sz="2600" dirty="0"/>
          </a:p>
          <a:p>
            <a:r>
              <a:rPr lang="en-US" sz="2600" dirty="0"/>
              <a:t>Size dots by population</a:t>
            </a:r>
          </a:p>
          <a:p>
            <a:r>
              <a:rPr lang="en-US" sz="2600" dirty="0"/>
              <a:t>Color dots by avg distress score</a:t>
            </a:r>
          </a:p>
          <a:p>
            <a:r>
              <a:rPr lang="en-US" sz="2600" dirty="0"/>
              <a:t>Add labels for the distress score (round to the decimal point)</a:t>
            </a:r>
          </a:p>
        </p:txBody>
      </p:sp>
      <p:pic>
        <p:nvPicPr>
          <p:cNvPr id="4" name="Picture 3" descr="A map of the united states with numbers and colored circles&#10;&#10;AI-generated content may be incorrect.">
            <a:extLst>
              <a:ext uri="{FF2B5EF4-FFF2-40B4-BE49-F238E27FC236}">
                <a16:creationId xmlns:a16="http://schemas.microsoft.com/office/drawing/2014/main" id="{6DD5E9E5-691C-5AD3-200D-671848D29A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04" r="20905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59737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6E5A38-A0BF-0AEC-90E3-F2CA6426D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Names v. FIP codes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FB084-01E9-9112-84C1-C3296EC8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1900" dirty="0"/>
              <a:t>Create a map with County Name</a:t>
            </a:r>
          </a:p>
          <a:p>
            <a:pPr lvl="1"/>
            <a:r>
              <a:rPr lang="en-US" sz="1900" dirty="0"/>
              <a:t>What goes wrong?</a:t>
            </a:r>
          </a:p>
          <a:p>
            <a:pPr lvl="1"/>
            <a:r>
              <a:rPr lang="en-US" sz="1900" dirty="0"/>
              <a:t>Notice the generated long/</a:t>
            </a:r>
            <a:r>
              <a:rPr lang="en-US" sz="1900" dirty="0" err="1"/>
              <a:t>lat</a:t>
            </a:r>
            <a:r>
              <a:rPr lang="en-US" sz="1900" dirty="0"/>
              <a:t>, and the center v. fill</a:t>
            </a:r>
          </a:p>
          <a:p>
            <a:r>
              <a:rPr lang="en-US" sz="1900" dirty="0"/>
              <a:t>Create a second map with FIP Code</a:t>
            </a:r>
          </a:p>
          <a:p>
            <a:pPr lvl="1"/>
            <a:r>
              <a:rPr lang="en-US" sz="1900" dirty="0"/>
              <a:t>Show distress score as a color</a:t>
            </a:r>
          </a:p>
          <a:p>
            <a:pPr lvl="1"/>
            <a:endParaRPr lang="en-US" sz="1900" dirty="0"/>
          </a:p>
          <a:p>
            <a:pPr lvl="1"/>
            <a:endParaRPr lang="en-US" sz="1900" dirty="0"/>
          </a:p>
          <a:p>
            <a:r>
              <a:rPr lang="en-US" sz="1900" dirty="0"/>
              <a:t>What is the difference between state and county level views of distress?</a:t>
            </a:r>
          </a:p>
        </p:txBody>
      </p:sp>
      <p:pic>
        <p:nvPicPr>
          <p:cNvPr id="4" name="Picture 3" descr="A map of the united states&#10;&#10;AI-generated content may be incorrect.">
            <a:extLst>
              <a:ext uri="{FF2B5EF4-FFF2-40B4-BE49-F238E27FC236}">
                <a16:creationId xmlns:a16="http://schemas.microsoft.com/office/drawing/2014/main" id="{555A87A3-AB18-FB2A-3527-E7BE994645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67" r="8884" b="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25494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209C70-08DA-AFC6-287E-E032F2B6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Combo Charts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549F0-79E7-5E10-2200-2011DC6C4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Create a state chart showing region as color</a:t>
            </a:r>
          </a:p>
          <a:p>
            <a:r>
              <a:rPr lang="en-US" sz="2200"/>
              <a:t>Control+Drag Latitude to second pill</a:t>
            </a:r>
          </a:p>
          <a:p>
            <a:pPr lvl="1"/>
            <a:r>
              <a:rPr lang="en-US" sz="2200"/>
              <a:t>Change to circle</a:t>
            </a:r>
          </a:p>
          <a:p>
            <a:pPr lvl="1"/>
            <a:r>
              <a:rPr lang="en-US" sz="2200"/>
              <a:t>Show distress as color</a:t>
            </a:r>
          </a:p>
          <a:p>
            <a:pPr lvl="1"/>
            <a:r>
              <a:rPr lang="en-US" sz="2200"/>
              <a:t>Show population  as size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7F6817-213C-1104-7438-949D417BA8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75" r="2" b="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6204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082A7-E467-C56E-FCF6-38798716B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your own!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754F4-3DA5-5646-BA34-A0E52DE77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What is the interaction between rural and distressed?</a:t>
            </a:r>
          </a:p>
          <a:p>
            <a:r>
              <a:rPr lang="en-US" dirty="0"/>
              <a:t>Options</a:t>
            </a:r>
          </a:p>
          <a:p>
            <a:pPr lvl="1"/>
            <a:r>
              <a:rPr lang="en-US" dirty="0"/>
              <a:t>Use a combo chart</a:t>
            </a:r>
          </a:p>
          <a:p>
            <a:pPr lvl="2"/>
            <a:r>
              <a:rPr lang="en-US" dirty="0"/>
              <a:t>Create bins for distressed and county type</a:t>
            </a:r>
          </a:p>
          <a:p>
            <a:pPr lvl="2"/>
            <a:r>
              <a:rPr lang="en-US" dirty="0"/>
              <a:t>Show one as a fill, and one as a dot</a:t>
            </a:r>
          </a:p>
          <a:p>
            <a:pPr lvl="1"/>
            <a:r>
              <a:rPr lang="en-US" dirty="0"/>
              <a:t>Create a calculated field</a:t>
            </a:r>
          </a:p>
          <a:p>
            <a:pPr lvl="2"/>
            <a:r>
              <a:rPr lang="en-US" dirty="0"/>
              <a:t>Write an IF statement that combines the two fields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B235A7-D3EF-DE5A-9F38-716BFEEE9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217" y="3968021"/>
            <a:ext cx="4606583" cy="288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33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D2A95C-FBC2-2638-6945-E8951E59B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maps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17501E-24FC-BBD8-440A-B1AE080E82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97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289</Words>
  <Application>Microsoft Macintosh PowerPoint</Application>
  <PresentationFormat>Widescreen</PresentationFormat>
  <Paragraphs>58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Office Theme</vt:lpstr>
      <vt:lpstr>Tb45 Maps</vt:lpstr>
      <vt:lpstr>Map</vt:lpstr>
      <vt:lpstr>Context</vt:lpstr>
      <vt:lpstr>Data Cleanup</vt:lpstr>
      <vt:lpstr>Latitude / Longitude</vt:lpstr>
      <vt:lpstr>Names v. FIP codes</vt:lpstr>
      <vt:lpstr>Combo Charts</vt:lpstr>
      <vt:lpstr>On your own!</vt:lpstr>
      <vt:lpstr>Example maps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Nathan Garrett</dc:creator>
  <cp:lastModifiedBy>Nathan Garrett</cp:lastModifiedBy>
  <cp:revision>4</cp:revision>
  <dcterms:created xsi:type="dcterms:W3CDTF">2026-02-09T15:24:09Z</dcterms:created>
  <dcterms:modified xsi:type="dcterms:W3CDTF">2026-03-04T14:23:04Z</dcterms:modified>
</cp:coreProperties>
</file>